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4" r:id="rId50"/>
    <p:sldId id="277" r:id="rId51"/>
    <p:sldId id="315" r:id="rId52"/>
    <p:sldId id="280" r:id="rId53"/>
    <p:sldId id="281" r:id="rId54"/>
    <p:sldId id="313" r:id="rId55"/>
    <p:sldId id="312" r:id="rId56"/>
  </p:sldIdLst>
  <p:sldSz cx="9144000" cy="6858000" type="screen4x3"/>
  <p:notesSz cx="6858000" cy="9144000"/>
  <p:embeddedFontLst>
    <p:embeddedFont>
      <p:font typeface="Cabin" panose="020B0803050202020004" pitchFamily="34" charset="0"/>
      <p:regular r:id="rId57"/>
      <p:bold r:id="rId58"/>
      <p:italic r:id="rId59"/>
      <p:boldItalic r:id="rId60"/>
    </p:embeddedFont>
    <p:embeddedFont>
      <p:font typeface="Segoe UI" panose="020B0502040204020203" pitchFamily="3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75" d="100"/>
          <a:sy n="75" d="100"/>
        </p:scale>
        <p:origin x="129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0.png"/><Relationship Id="rId4" Type="http://schemas.microsoft.com/office/2007/relationships/hdphoto" Target="../media/hdphoto9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Glucocorticoids cause muscle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In </a:t>
            </a:r>
            <a:r>
              <a:rPr lang="en-US" dirty="0"/>
              <a:t>males, this loss of muscle is associated with moderate </a:t>
            </a:r>
            <a:r>
              <a:rPr lang="en-US" dirty="0" smtClean="0"/>
              <a:t>hypoandrogenism</a:t>
            </a:r>
          </a:p>
          <a:p>
            <a:r>
              <a:rPr lang="en-US" dirty="0" smtClean="0"/>
              <a:t>Testosterone </a:t>
            </a:r>
            <a:r>
              <a:rPr lang="en-US" dirty="0"/>
              <a:t>supplementation reduce the loss of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Safer </a:t>
            </a:r>
            <a:r>
              <a:rPr lang="en-US" dirty="0"/>
              <a:t>alternatives to testosterone are needed</a:t>
            </a:r>
          </a:p>
        </p:txBody>
      </p:sp>
    </p:spTree>
    <p:extLst>
      <p:ext uri="{BB962C8B-B14F-4D97-AF65-F5344CB8AC3E}">
        <p14:creationId xmlns:p14="http://schemas.microsoft.com/office/powerpoint/2010/main" val="3391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studies (microarray, molecular markers) in glucocorticoid myopathy.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</a:t>
            </a:r>
          </a:p>
          <a:p>
            <a:pPr lvl="1"/>
            <a:r>
              <a:rPr lang="en-US" dirty="0" smtClean="0"/>
              <a:t>expression of the decoy IL1R-II</a:t>
            </a:r>
          </a:p>
          <a:p>
            <a:pPr lvl="1"/>
            <a:r>
              <a:rPr lang="en-US" dirty="0" smtClean="0"/>
              <a:t>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49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?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2284822" y="3034892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L6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is less studied.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C2C12 line is less studied.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839119" y="3253427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752804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120979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752804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120979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6" y="3771402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135232" y="4595901"/>
            <a:ext cx="1139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(rel. u.)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908756" y="4700229"/>
            <a:ext cx="32761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Androgen </a:t>
            </a:r>
            <a:r>
              <a:rPr lang="en-US" dirty="0"/>
              <a:t>- glucocorticoid  natural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Muscle loss is ampler in males</a:t>
            </a:r>
          </a:p>
          <a:p>
            <a:r>
              <a:rPr lang="en-US" dirty="0" smtClean="0"/>
              <a:t>Males </a:t>
            </a:r>
            <a:r>
              <a:rPr lang="en-US" dirty="0"/>
              <a:t>with hypercortisolism have lower </a:t>
            </a:r>
            <a:r>
              <a:rPr lang="en-US" dirty="0" smtClean="0"/>
              <a:t>testosterone</a:t>
            </a:r>
          </a:p>
          <a:p>
            <a:r>
              <a:rPr lang="en-US" dirty="0" smtClean="0"/>
              <a:t>… but females </a:t>
            </a:r>
            <a:r>
              <a:rPr lang="en-US" dirty="0"/>
              <a:t>with hypercortisolism have </a:t>
            </a:r>
            <a:r>
              <a:rPr lang="en-US" dirty="0" smtClean="0"/>
              <a:t>hirsutism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Androgen </a:t>
            </a:r>
            <a:r>
              <a:rPr lang="en-US" dirty="0" smtClean="0"/>
              <a:t>muscle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HIV+, COPD*, heart failure</a:t>
            </a:r>
            <a:r>
              <a:rPr lang="en-US" dirty="0" smtClean="0"/>
              <a:t>*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component</a:t>
            </a:r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glucocorticoid  - testosterone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decades 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4336</TotalTime>
  <Words>1456</Words>
  <Application>Microsoft Office PowerPoint</Application>
  <PresentationFormat>On-screen Show (4:3)</PresentationFormat>
  <Paragraphs>452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Cabin</vt:lpstr>
      <vt:lpstr>Arial</vt:lpstr>
      <vt:lpstr>Droid Sans Fallback</vt:lpstr>
      <vt:lpstr>Times New Roman</vt:lpstr>
      <vt:lpstr>Segoe UI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Androgen - glucocorticoid  natural interaction</vt:lpstr>
      <vt:lpstr>Androgen muscle protection</vt:lpstr>
      <vt:lpstr>Studies of glucocorticoid  - testosterone interaction</vt:lpstr>
      <vt:lpstr>Medical condition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166</cp:revision>
  <dcterms:created xsi:type="dcterms:W3CDTF">2015-07-04T16:17:21Z</dcterms:created>
  <dcterms:modified xsi:type="dcterms:W3CDTF">2015-07-08T21:51:12Z</dcterms:modified>
</cp:coreProperties>
</file>